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0" r:id="rId8"/>
    <p:sldId id="258" r:id="rId9"/>
    <p:sldId id="26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53818-C2FC-4FF2-BA5C-D8ED920A7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0863A2-8CE3-46B4-9E39-E3E67C450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9C720B-4007-42C4-8F84-BF861F85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5F3EA9-9B79-47AE-BDC9-C4B1D175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C738C8-FB1F-44D5-AD9C-8D240393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00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272D0-EB39-4E93-9427-C2BD48A6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095063-1301-4BC2-A1AA-ADE0DADBD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7C24CA-BD73-4651-B853-D61D01FA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174F4C-2456-4A4E-A3FB-72EE9C22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BD36B1-E809-4983-A0C9-565391A0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6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03FCD8-ADD2-49E5-ACFC-15C66216CE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03CA980-87B9-4819-A50E-47CF1ECE1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1656FF-F4A9-4B36-BEF1-A0D3C0D3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928434-E8DF-439E-8104-FFB08D7C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01C92D-811D-417E-AE24-82FA9A71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96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D0094-6EC0-463C-A18B-60D0D14E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97CD6-FE33-46A0-83FB-0CE51E6BE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F6E18B-68A5-4FF5-82D4-CE85EB71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D5EB-FF47-4373-8741-6A6F3060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86E361-C7BE-4A40-853C-222124EB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1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86BFB-0060-41CB-BD7E-8BDB4FE81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98711F-623B-4F49-9B9B-A6838A394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637E13-A2E7-48A2-AC70-2FD6E11F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54208E-8546-4713-B81A-B5383DBD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51ED68-EA37-4F4E-BA4C-1ACB955B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19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33449-F1ED-4B0C-85F7-557E4596B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53C5A8-956E-4E9E-9A8C-653951E76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BAE12F-53FB-4DDE-8DD0-7E768439D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07B7C2-4144-4907-8658-C989A329F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D9C084-2497-4304-8833-466B14C44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587590-FEBF-49C2-BA10-8A512FFF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87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881D63-1CD3-4B0F-A992-AB5CDC9D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64685A-0675-42E0-9417-541ABC340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80C775-CD86-4FF0-9EE3-6E0DAD1E1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F070131-CD74-4499-917F-6DDEEE5A5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43ECF82-6507-4925-819A-835610484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914673E-653C-4D3F-B9C4-06F06840F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5603F7E-D383-4E6F-96EC-C023750B7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8AAB484-3DBF-4043-9383-BF975AEC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15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0AFD6-CE6C-408C-8B2F-08B77122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33FC6D-DCC1-47B9-9663-D4CD51AC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852835-2969-4C9C-B2EF-7CAE4A20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DC37AA7-8AC2-4267-B5C6-CE823961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45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EDA698-D0F9-4CA1-B203-DDC23816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9A81FB8-F506-438A-AF5A-832CCA32B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1DD56E0-BCF0-450F-9AA0-4F50F952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2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4520D-D5A4-4589-8C6B-363E82B3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CA17CF-D7ED-41B8-8D17-3C8832A5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F12D3E-E009-4A72-94FD-E195F9477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6F63AA-B319-43F9-B48F-9708BD65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D26BA3-CDBE-4D5E-AD77-AB9BE998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656A09-D0DA-42E3-8928-120E6885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57714-5397-4031-BE88-821619B5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62A7473-B6E2-427C-874E-1D9C80A09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E85ADA-9979-4ABC-858C-D7B0ECD6A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2D8835-5C2A-4F3C-BB68-69EFA796E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5136DE-DD74-4115-B444-367E6041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468465-EADF-424D-BA61-8B21CEA7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98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11DA262-B302-4A18-A08D-B7819868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21506B-16D7-4F3E-80C9-94B5A5EE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A8A9FC-6DDD-433F-9E52-3F20B8EF1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9B386-41A7-4F20-BE99-7B39D80285F7}" type="datetimeFigureOut">
              <a:rPr lang="pt-BR" smtClean="0"/>
              <a:t>18/02/2018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29DBEC-F39D-483E-A030-D4518DB65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BCD555-248A-4972-B3E4-B3B84C13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F43AB-FC2E-4BBE-B956-BD5E23582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15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54AE0-01AB-4B68-A6CB-F9270F6E26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err="1"/>
              <a:t>Title</a:t>
            </a:r>
            <a:endParaRPr lang="pt-BR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44CDD3-668A-4B6E-9E45-FBB5339D1E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 (first name and last name)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C5AC9D8-D3F5-4CD3-B169-55A9E448B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7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Outline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21A8C9-8737-4A44-B3C9-66C4141E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2" y="1550416"/>
            <a:ext cx="11936767" cy="5001303"/>
          </a:xfrm>
        </p:spPr>
        <p:txBody>
          <a:bodyPr>
            <a:normAutofit/>
          </a:bodyPr>
          <a:lstStyle/>
          <a:p>
            <a:r>
              <a:rPr lang="pt-BR" sz="3200" dirty="0" err="1"/>
              <a:t>Introduction</a:t>
            </a:r>
            <a:r>
              <a:rPr lang="pt-BR" sz="3200" dirty="0"/>
              <a:t> </a:t>
            </a:r>
          </a:p>
          <a:p>
            <a:r>
              <a:rPr lang="pt-BR" sz="3200" dirty="0"/>
              <a:t>Background </a:t>
            </a:r>
          </a:p>
          <a:p>
            <a:r>
              <a:rPr lang="pt-BR" sz="3200" dirty="0" err="1"/>
              <a:t>Related</a:t>
            </a:r>
            <a:r>
              <a:rPr lang="pt-BR" sz="3200" dirty="0"/>
              <a:t> </a:t>
            </a:r>
            <a:r>
              <a:rPr lang="pt-BR" sz="3200" dirty="0" err="1"/>
              <a:t>Work</a:t>
            </a:r>
            <a:r>
              <a:rPr lang="pt-BR" sz="3200" dirty="0"/>
              <a:t> </a:t>
            </a:r>
          </a:p>
          <a:p>
            <a:r>
              <a:rPr lang="pt-BR" sz="3200" dirty="0" err="1"/>
              <a:t>Research</a:t>
            </a:r>
            <a:r>
              <a:rPr lang="pt-BR" sz="3200" dirty="0"/>
              <a:t> </a:t>
            </a:r>
            <a:r>
              <a:rPr lang="pt-BR" sz="3200" dirty="0" err="1"/>
              <a:t>Questions</a:t>
            </a:r>
            <a:r>
              <a:rPr lang="pt-BR" sz="3200" dirty="0"/>
              <a:t> </a:t>
            </a:r>
          </a:p>
          <a:p>
            <a:r>
              <a:rPr lang="pt-BR" sz="3200" dirty="0" err="1"/>
              <a:t>Methodology</a:t>
            </a:r>
            <a:r>
              <a:rPr lang="pt-BR" sz="3200" dirty="0"/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3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Title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21A8C9-8737-4A44-B3C9-66C4141E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2" y="1550416"/>
            <a:ext cx="11936767" cy="5001303"/>
          </a:xfrm>
        </p:spPr>
        <p:txBody>
          <a:bodyPr>
            <a:normAutofit/>
          </a:bodyPr>
          <a:lstStyle/>
          <a:p>
            <a:r>
              <a:rPr lang="pt-BR" sz="3200" dirty="0" err="1"/>
              <a:t>xxxxxx</a:t>
            </a: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15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Title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21A8C9-8737-4A44-B3C9-66C4141E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2" y="1550416"/>
            <a:ext cx="11936767" cy="5001303"/>
          </a:xfrm>
        </p:spPr>
        <p:txBody>
          <a:bodyPr>
            <a:normAutofit/>
          </a:bodyPr>
          <a:lstStyle/>
          <a:p>
            <a:r>
              <a:rPr lang="pt-BR" sz="3200" dirty="0" err="1"/>
              <a:t>xxxxxx</a:t>
            </a: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20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Title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21A8C9-8737-4A44-B3C9-66C4141E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2" y="1550416"/>
            <a:ext cx="11936767" cy="5001303"/>
          </a:xfrm>
        </p:spPr>
        <p:txBody>
          <a:bodyPr>
            <a:normAutofit/>
          </a:bodyPr>
          <a:lstStyle/>
          <a:p>
            <a:r>
              <a:rPr lang="pt-BR" sz="3200" dirty="0" err="1"/>
              <a:t>xxxxxx</a:t>
            </a: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11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Title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21A8C9-8737-4A44-B3C9-66C4141E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2" y="1550416"/>
            <a:ext cx="11936767" cy="5001303"/>
          </a:xfrm>
        </p:spPr>
        <p:txBody>
          <a:bodyPr>
            <a:normAutofit/>
          </a:bodyPr>
          <a:lstStyle/>
          <a:p>
            <a:r>
              <a:rPr lang="pt-BR" sz="3200" dirty="0" err="1"/>
              <a:t>xxxxxx</a:t>
            </a: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44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Questions</a:t>
            </a:r>
            <a:r>
              <a:rPr lang="pt-BR" b="1" dirty="0"/>
              <a:t> ? </a:t>
            </a:r>
            <a:r>
              <a:rPr lang="pt-BR" dirty="0"/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0" name="Picture 2" descr="Resultado de imagem para questions ? png">
            <a:extLst>
              <a:ext uri="{FF2B5EF4-FFF2-40B4-BE49-F238E27FC236}">
                <a16:creationId xmlns:a16="http://schemas.microsoft.com/office/drawing/2014/main" id="{8EFA8E4D-0E45-4765-B62F-6A91A3FEA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373" y="1269507"/>
            <a:ext cx="3307487" cy="486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95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Acknowledgement</a:t>
            </a:r>
            <a:r>
              <a:rPr lang="pt-BR" dirty="0"/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750" y="0"/>
            <a:ext cx="1399250" cy="877600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8" name="Picture 4" descr="Resultado de imagem para capes">
            <a:extLst>
              <a:ext uri="{FF2B5EF4-FFF2-40B4-BE49-F238E27FC236}">
                <a16:creationId xmlns:a16="http://schemas.microsoft.com/office/drawing/2014/main" id="{134C40CF-F19E-4FE9-94F1-AA65BC5B5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67" y="1947306"/>
            <a:ext cx="2960378" cy="222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cnpq png">
            <a:extLst>
              <a:ext uri="{FF2B5EF4-FFF2-40B4-BE49-F238E27FC236}">
                <a16:creationId xmlns:a16="http://schemas.microsoft.com/office/drawing/2014/main" id="{C6D9B457-8684-4BA1-96FE-D490E6FF2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964" y="2321102"/>
            <a:ext cx="3444072" cy="103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fapemig png">
            <a:extLst>
              <a:ext uri="{FF2B5EF4-FFF2-40B4-BE49-F238E27FC236}">
                <a16:creationId xmlns:a16="http://schemas.microsoft.com/office/drawing/2014/main" id="{62928698-84E1-4E83-BD7A-320428353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748" y="877600"/>
            <a:ext cx="5541588" cy="3920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69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8A3B-4A38-4FE7-9C2A-C6FBD03E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2" y="43099"/>
            <a:ext cx="10515600" cy="1325563"/>
          </a:xfrm>
        </p:spPr>
        <p:txBody>
          <a:bodyPr/>
          <a:lstStyle/>
          <a:p>
            <a:r>
              <a:rPr lang="pt-BR" b="1" dirty="0" err="1"/>
              <a:t>Contact</a:t>
            </a:r>
            <a:r>
              <a:rPr lang="pt-BR" b="1" dirty="0"/>
              <a:t> </a:t>
            </a:r>
            <a:r>
              <a:rPr lang="pt-BR" b="1" dirty="0" err="1"/>
              <a:t>Us</a:t>
            </a:r>
            <a:r>
              <a:rPr lang="pt-BR" b="1" dirty="0"/>
              <a:t> </a:t>
            </a:r>
            <a:r>
              <a:rPr lang="pt-BR" dirty="0"/>
              <a:t>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95C10A-716B-4943-885D-444FF596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59" y="2757271"/>
            <a:ext cx="2142015" cy="1343457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59B3C7D-0C00-4241-B1DB-96D0975CDD37}"/>
              </a:ext>
            </a:extLst>
          </p:cNvPr>
          <p:cNvSpPr/>
          <p:nvPr/>
        </p:nvSpPr>
        <p:spPr>
          <a:xfrm>
            <a:off x="0" y="1269507"/>
            <a:ext cx="5610687" cy="8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194DC2B-20D8-44CA-9278-C9E8EC274B7C}"/>
              </a:ext>
            </a:extLst>
          </p:cNvPr>
          <p:cNvSpPr txBox="1"/>
          <p:nvPr/>
        </p:nvSpPr>
        <p:spPr>
          <a:xfrm>
            <a:off x="168675" y="4181383"/>
            <a:ext cx="3557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Leasdle01.icei.pucminas.br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15150D7-0F5A-46C9-A000-EA14F1B3250F}"/>
              </a:ext>
            </a:extLst>
          </p:cNvPr>
          <p:cNvSpPr txBox="1"/>
          <p:nvPr/>
        </p:nvSpPr>
        <p:spPr>
          <a:xfrm>
            <a:off x="4575023" y="4181382"/>
            <a:ext cx="3194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Eu.eu@sga.pucminas.br</a:t>
            </a:r>
          </a:p>
        </p:txBody>
      </p:sp>
      <p:pic>
        <p:nvPicPr>
          <p:cNvPr id="3076" name="Picture 4" descr="Resultado de imagem para e-mail png">
            <a:extLst>
              <a:ext uri="{FF2B5EF4-FFF2-40B4-BE49-F238E27FC236}">
                <a16:creationId xmlns:a16="http://schemas.microsoft.com/office/drawing/2014/main" id="{6DA8000D-4632-4A0A-B1E4-4A8A94E47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032" y="245874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sultado de imagem para github png">
            <a:extLst>
              <a:ext uri="{FF2B5EF4-FFF2-40B4-BE49-F238E27FC236}">
                <a16:creationId xmlns:a16="http://schemas.microsoft.com/office/drawing/2014/main" id="{48DFAB1B-E5C4-4A92-BCE1-FD34D650C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12" y="2304230"/>
            <a:ext cx="2706210" cy="224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9EE5C89F-D936-4FCC-B4AE-CEB8D8B0D381}"/>
              </a:ext>
            </a:extLst>
          </p:cNvPr>
          <p:cNvSpPr txBox="1">
            <a:spLocks/>
          </p:cNvSpPr>
          <p:nvPr/>
        </p:nvSpPr>
        <p:spPr>
          <a:xfrm>
            <a:off x="4140768" y="5208151"/>
            <a:ext cx="4359527" cy="160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b="1" dirty="0" err="1"/>
              <a:t>Thank</a:t>
            </a:r>
            <a:r>
              <a:rPr lang="pt-BR" sz="7200" b="1" dirty="0"/>
              <a:t> </a:t>
            </a:r>
            <a:r>
              <a:rPr lang="pt-BR" sz="7200" b="1" dirty="0" err="1"/>
              <a:t>you</a:t>
            </a:r>
            <a:r>
              <a:rPr lang="pt-BR" sz="7200" b="1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051004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50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Title</vt:lpstr>
      <vt:lpstr>Outline </vt:lpstr>
      <vt:lpstr>Title </vt:lpstr>
      <vt:lpstr>Title </vt:lpstr>
      <vt:lpstr>Title </vt:lpstr>
      <vt:lpstr>Title </vt:lpstr>
      <vt:lpstr>Questions ?  </vt:lpstr>
      <vt:lpstr>Acknowledgement </vt:lpstr>
      <vt:lpstr>Contact Us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Johnatan Alves</dc:creator>
  <cp:lastModifiedBy>Johnatan Alves</cp:lastModifiedBy>
  <cp:revision>6</cp:revision>
  <dcterms:created xsi:type="dcterms:W3CDTF">2018-02-18T18:19:54Z</dcterms:created>
  <dcterms:modified xsi:type="dcterms:W3CDTF">2018-02-18T18:44:00Z</dcterms:modified>
</cp:coreProperties>
</file>