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82" autoAdjust="0"/>
    <p:restoredTop sz="94660"/>
  </p:normalViewPr>
  <p:slideViewPr>
    <p:cSldViewPr snapToGrid="0">
      <p:cViewPr>
        <p:scale>
          <a:sx n="66" d="100"/>
          <a:sy n="66" d="100"/>
        </p:scale>
        <p:origin x="76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1A52-9FF4-410B-9EC6-E0C629B094AE}" type="datetimeFigureOut">
              <a:rPr lang="en-GB" smtClean="0"/>
              <a:t>14/06/2016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B6C8-7063-453E-AEB8-918BC7512D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52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1A52-9FF4-410B-9EC6-E0C629B094AE}" type="datetimeFigureOut">
              <a:rPr lang="en-GB" smtClean="0"/>
              <a:t>14/06/2016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B6C8-7063-453E-AEB8-918BC7512D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306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1A52-9FF4-410B-9EC6-E0C629B094AE}" type="datetimeFigureOut">
              <a:rPr lang="en-GB" smtClean="0"/>
              <a:t>14/06/2016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B6C8-7063-453E-AEB8-918BC7512D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40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1A52-9FF4-410B-9EC6-E0C629B094AE}" type="datetimeFigureOut">
              <a:rPr lang="en-GB" smtClean="0"/>
              <a:t>14/06/2016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B6C8-7063-453E-AEB8-918BC7512D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069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1A52-9FF4-410B-9EC6-E0C629B094AE}" type="datetimeFigureOut">
              <a:rPr lang="en-GB" smtClean="0"/>
              <a:t>14/06/2016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B6C8-7063-453E-AEB8-918BC7512D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94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1A52-9FF4-410B-9EC6-E0C629B094AE}" type="datetimeFigureOut">
              <a:rPr lang="en-GB" smtClean="0"/>
              <a:t>14/06/2016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B6C8-7063-453E-AEB8-918BC7512D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34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1A52-9FF4-410B-9EC6-E0C629B094AE}" type="datetimeFigureOut">
              <a:rPr lang="en-GB" smtClean="0"/>
              <a:t>14/06/2016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B6C8-7063-453E-AEB8-918BC7512D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424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1A52-9FF4-410B-9EC6-E0C629B094AE}" type="datetimeFigureOut">
              <a:rPr lang="en-GB" smtClean="0"/>
              <a:t>14/06/2016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B6C8-7063-453E-AEB8-918BC7512D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42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1A52-9FF4-410B-9EC6-E0C629B094AE}" type="datetimeFigureOut">
              <a:rPr lang="en-GB" smtClean="0"/>
              <a:t>14/06/2016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B6C8-7063-453E-AEB8-918BC7512D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19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1A52-9FF4-410B-9EC6-E0C629B094AE}" type="datetimeFigureOut">
              <a:rPr lang="en-GB" smtClean="0"/>
              <a:t>14/06/2016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B6C8-7063-453E-AEB8-918BC7512D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8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1A52-9FF4-410B-9EC6-E0C629B094AE}" type="datetimeFigureOut">
              <a:rPr lang="en-GB" smtClean="0"/>
              <a:t>14/06/2016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B6C8-7063-453E-AEB8-918BC7512D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11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C1A52-9FF4-410B-9EC6-E0C629B094AE}" type="datetimeFigureOut">
              <a:rPr lang="en-GB" smtClean="0"/>
              <a:t>14/06/2016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4B6C8-7063-453E-AEB8-918BC7512D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74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794717" y="360608"/>
            <a:ext cx="1146220" cy="3992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Admin?</a:t>
            </a:r>
            <a:endParaRPr lang="en-GB" dirty="0"/>
          </a:p>
        </p:txBody>
      </p:sp>
      <p:cxnSp>
        <p:nvCxnSpPr>
          <p:cNvPr id="6" name="Straight Arrow Connector 5"/>
          <p:cNvCxnSpPr>
            <a:stCxn id="4" idx="2"/>
            <a:endCxn id="7" idx="3"/>
          </p:cNvCxnSpPr>
          <p:nvPr/>
        </p:nvCxnSpPr>
        <p:spPr>
          <a:xfrm flipH="1">
            <a:off x="2047741" y="759853"/>
            <a:ext cx="1320086" cy="394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405684" y="840344"/>
            <a:ext cx="1642057" cy="627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Allow full access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369278" y="801500"/>
            <a:ext cx="491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yes</a:t>
            </a:r>
            <a:endParaRPr lang="en-GB" dirty="0"/>
          </a:p>
        </p:txBody>
      </p:sp>
      <p:sp>
        <p:nvSpPr>
          <p:cNvPr id="12" name="Rounded Rectangle 11"/>
          <p:cNvSpPr/>
          <p:nvPr/>
        </p:nvSpPr>
        <p:spPr>
          <a:xfrm>
            <a:off x="2369278" y="1394603"/>
            <a:ext cx="1979647" cy="8081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Private Groups for the forum exist?</a:t>
            </a:r>
            <a:endParaRPr lang="en-GB" dirty="0"/>
          </a:p>
        </p:txBody>
      </p:sp>
      <p:cxnSp>
        <p:nvCxnSpPr>
          <p:cNvPr id="13" name="Straight Arrow Connector 12"/>
          <p:cNvCxnSpPr>
            <a:stCxn id="4" idx="2"/>
            <a:endCxn id="12" idx="0"/>
          </p:cNvCxnSpPr>
          <p:nvPr/>
        </p:nvCxnSpPr>
        <p:spPr>
          <a:xfrm flipH="1">
            <a:off x="3359102" y="759853"/>
            <a:ext cx="8725" cy="634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128867" y="854477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113488" y="2341838"/>
            <a:ext cx="491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yes</a:t>
            </a:r>
            <a:endParaRPr lang="en-GB" dirty="0"/>
          </a:p>
        </p:txBody>
      </p:sp>
      <p:sp>
        <p:nvSpPr>
          <p:cNvPr id="23" name="Rounded Rectangle 22"/>
          <p:cNvSpPr/>
          <p:nvPr/>
        </p:nvSpPr>
        <p:spPr>
          <a:xfrm>
            <a:off x="2378003" y="2850253"/>
            <a:ext cx="1979647" cy="8081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Check if user has any of these groups</a:t>
            </a:r>
            <a:endParaRPr lang="en-GB" dirty="0"/>
          </a:p>
        </p:txBody>
      </p:sp>
      <p:cxnSp>
        <p:nvCxnSpPr>
          <p:cNvPr id="24" name="Straight Arrow Connector 23"/>
          <p:cNvCxnSpPr>
            <a:stCxn id="12" idx="2"/>
            <a:endCxn id="23" idx="0"/>
          </p:cNvCxnSpPr>
          <p:nvPr/>
        </p:nvCxnSpPr>
        <p:spPr>
          <a:xfrm>
            <a:off x="3359102" y="2202756"/>
            <a:ext cx="8725" cy="647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367827" y="759853"/>
            <a:ext cx="0" cy="793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2" idx="3"/>
            <a:endCxn id="58" idx="1"/>
          </p:cNvCxnSpPr>
          <p:nvPr/>
        </p:nvCxnSpPr>
        <p:spPr>
          <a:xfrm>
            <a:off x="4348925" y="1798680"/>
            <a:ext cx="2763370" cy="1465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70462" y="183495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</a:t>
            </a:r>
            <a:endParaRPr lang="en-GB" dirty="0"/>
          </a:p>
        </p:txBody>
      </p:sp>
      <p:cxnSp>
        <p:nvCxnSpPr>
          <p:cNvPr id="36" name="Straight Arrow Connector 35"/>
          <p:cNvCxnSpPr>
            <a:stCxn id="41" idx="3"/>
            <a:endCxn id="58" idx="1"/>
          </p:cNvCxnSpPr>
          <p:nvPr/>
        </p:nvCxnSpPr>
        <p:spPr>
          <a:xfrm flipV="1">
            <a:off x="4348925" y="3264073"/>
            <a:ext cx="2763370" cy="1754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741184" y="3057026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3104763" y="3797488"/>
            <a:ext cx="491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yes</a:t>
            </a:r>
            <a:endParaRPr lang="en-GB" dirty="0"/>
          </a:p>
        </p:txBody>
      </p:sp>
      <p:sp>
        <p:nvSpPr>
          <p:cNvPr id="41" name="Rounded Rectangle 40"/>
          <p:cNvSpPr/>
          <p:nvPr/>
        </p:nvSpPr>
        <p:spPr>
          <a:xfrm>
            <a:off x="2369278" y="4305903"/>
            <a:ext cx="1979647" cy="14251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Check each user group and if group has topic permission</a:t>
            </a:r>
            <a:endParaRPr lang="en-GB" dirty="0"/>
          </a:p>
        </p:txBody>
      </p:sp>
      <p:cxnSp>
        <p:nvCxnSpPr>
          <p:cNvPr id="42" name="Straight Arrow Connector 41"/>
          <p:cNvCxnSpPr>
            <a:stCxn id="23" idx="2"/>
            <a:endCxn id="41" idx="0"/>
          </p:cNvCxnSpPr>
          <p:nvPr/>
        </p:nvCxnSpPr>
        <p:spPr>
          <a:xfrm flipH="1">
            <a:off x="3359102" y="3658406"/>
            <a:ext cx="8725" cy="647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3" idx="3"/>
            <a:endCxn id="58" idx="1"/>
          </p:cNvCxnSpPr>
          <p:nvPr/>
        </p:nvCxnSpPr>
        <p:spPr>
          <a:xfrm>
            <a:off x="4357650" y="3254330"/>
            <a:ext cx="2754645" cy="9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707873" y="435319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</a:t>
            </a:r>
            <a:endParaRPr lang="en-GB" dirty="0"/>
          </a:p>
        </p:txBody>
      </p:sp>
      <p:sp>
        <p:nvSpPr>
          <p:cNvPr id="49" name="Rounded Rectangle 48"/>
          <p:cNvSpPr/>
          <p:nvPr/>
        </p:nvSpPr>
        <p:spPr>
          <a:xfrm>
            <a:off x="7121021" y="1394603"/>
            <a:ext cx="1979647" cy="880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Take most permissive</a:t>
            </a:r>
            <a:endParaRPr lang="en-GB" dirty="0"/>
          </a:p>
        </p:txBody>
      </p:sp>
      <p:cxnSp>
        <p:nvCxnSpPr>
          <p:cNvPr id="51" name="Elbow Connector 50"/>
          <p:cNvCxnSpPr>
            <a:stCxn id="41" idx="2"/>
            <a:endCxn id="49" idx="1"/>
          </p:cNvCxnSpPr>
          <p:nvPr/>
        </p:nvCxnSpPr>
        <p:spPr>
          <a:xfrm rot="5400000" flipH="1" flipV="1">
            <a:off x="3291988" y="1902066"/>
            <a:ext cx="3896145" cy="3761919"/>
          </a:xfrm>
          <a:prstGeom prst="bentConnector4">
            <a:avLst>
              <a:gd name="adj1" fmla="val -5867"/>
              <a:gd name="adj2" fmla="val 6315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093055" y="5761553"/>
            <a:ext cx="491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yes</a:t>
            </a:r>
            <a:endParaRPr lang="en-GB" dirty="0"/>
          </a:p>
        </p:txBody>
      </p:sp>
      <p:sp>
        <p:nvSpPr>
          <p:cNvPr id="58" name="Rounded Rectangle 57"/>
          <p:cNvSpPr/>
          <p:nvPr/>
        </p:nvSpPr>
        <p:spPr>
          <a:xfrm>
            <a:off x="7112295" y="2695941"/>
            <a:ext cx="1979647" cy="1136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Check if user can perform this under </a:t>
            </a:r>
            <a:r>
              <a:rPr lang="en-GB" dirty="0" err="1" smtClean="0"/>
              <a:t>bbpress</a:t>
            </a:r>
            <a:r>
              <a:rPr lang="en-GB" dirty="0" smtClean="0"/>
              <a:t> role?</a:t>
            </a:r>
            <a:endParaRPr lang="en-GB" dirty="0"/>
          </a:p>
        </p:txBody>
      </p:sp>
      <p:cxnSp>
        <p:nvCxnSpPr>
          <p:cNvPr id="60" name="Straight Arrow Connector 59"/>
          <p:cNvCxnSpPr>
            <a:stCxn id="49" idx="2"/>
            <a:endCxn id="58" idx="0"/>
          </p:cNvCxnSpPr>
          <p:nvPr/>
        </p:nvCxnSpPr>
        <p:spPr>
          <a:xfrm flipH="1">
            <a:off x="8102119" y="2275303"/>
            <a:ext cx="8726" cy="420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58" idx="2"/>
            <a:endCxn id="67" idx="0"/>
          </p:cNvCxnSpPr>
          <p:nvPr/>
        </p:nvCxnSpPr>
        <p:spPr>
          <a:xfrm flipH="1">
            <a:off x="8102118" y="3832204"/>
            <a:ext cx="1" cy="6822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/>
          <p:nvPr/>
        </p:nvSpPr>
        <p:spPr>
          <a:xfrm>
            <a:off x="7112294" y="4514446"/>
            <a:ext cx="1979647" cy="1136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Allow this level of access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7856504" y="3939022"/>
            <a:ext cx="49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yes</a:t>
            </a:r>
            <a:endParaRPr lang="en-GB" dirty="0"/>
          </a:p>
        </p:txBody>
      </p:sp>
      <p:cxnSp>
        <p:nvCxnSpPr>
          <p:cNvPr id="79" name="Straight Arrow Connector 78"/>
          <p:cNvCxnSpPr>
            <a:stCxn id="58" idx="3"/>
            <a:endCxn id="82" idx="1"/>
          </p:cNvCxnSpPr>
          <p:nvPr/>
        </p:nvCxnSpPr>
        <p:spPr>
          <a:xfrm flipV="1">
            <a:off x="9091942" y="3255046"/>
            <a:ext cx="568799" cy="90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ounded Rectangle 81"/>
          <p:cNvSpPr/>
          <p:nvPr/>
        </p:nvSpPr>
        <p:spPr>
          <a:xfrm>
            <a:off x="9660741" y="2686914"/>
            <a:ext cx="1979647" cy="1136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Deny this level of access, and only allow </a:t>
            </a:r>
            <a:r>
              <a:rPr lang="en-GB" dirty="0" err="1" smtClean="0"/>
              <a:t>bbpress</a:t>
            </a:r>
            <a:r>
              <a:rPr lang="en-GB" dirty="0" smtClean="0"/>
              <a:t> role level</a:t>
            </a:r>
            <a:endParaRPr lang="en-GB" dirty="0"/>
          </a:p>
        </p:txBody>
      </p:sp>
      <p:sp>
        <p:nvSpPr>
          <p:cNvPr id="84" name="TextBox 83"/>
          <p:cNvSpPr txBox="1"/>
          <p:nvPr/>
        </p:nvSpPr>
        <p:spPr>
          <a:xfrm>
            <a:off x="9169516" y="2978957"/>
            <a:ext cx="428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46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2851" y="1119523"/>
            <a:ext cx="5895975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84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591003" y="958945"/>
            <a:ext cx="981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Forum A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334139" y="1512943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790685" y="1318985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M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790685" y="1743244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N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91002" y="1751033"/>
            <a:ext cx="973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Forum B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334139" y="1816080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790685" y="2175292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P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790685" y="2535332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Q</a:t>
            </a:r>
          </a:p>
        </p:txBody>
      </p:sp>
      <p:cxnSp>
        <p:nvCxnSpPr>
          <p:cNvPr id="59" name="Straight Connector 58"/>
          <p:cNvCxnSpPr>
            <a:stCxn id="52" idx="3"/>
            <a:endCxn id="49" idx="1"/>
          </p:cNvCxnSpPr>
          <p:nvPr/>
        </p:nvCxnSpPr>
        <p:spPr>
          <a:xfrm flipV="1">
            <a:off x="1564410" y="1697609"/>
            <a:ext cx="769729" cy="238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91002" y="2704892"/>
            <a:ext cx="971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Forum </a:t>
            </a:r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64" name="TextBox 63"/>
          <p:cNvSpPr txBox="1"/>
          <p:nvPr/>
        </p:nvSpPr>
        <p:spPr>
          <a:xfrm>
            <a:off x="2334139" y="2099100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</a:t>
            </a:r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65" name="TextBox 64"/>
          <p:cNvSpPr txBox="1"/>
          <p:nvPr/>
        </p:nvSpPr>
        <p:spPr>
          <a:xfrm>
            <a:off x="8790685" y="3008029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M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790685" y="3368069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N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81383" y="3659479"/>
            <a:ext cx="991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Forum </a:t>
            </a:r>
            <a:r>
              <a:rPr lang="en-GB" dirty="0" smtClean="0"/>
              <a:t>D</a:t>
            </a:r>
            <a:endParaRPr lang="en-GB" dirty="0"/>
          </a:p>
        </p:txBody>
      </p:sp>
      <p:sp>
        <p:nvSpPr>
          <p:cNvPr id="69" name="TextBox 68"/>
          <p:cNvSpPr txBox="1"/>
          <p:nvPr/>
        </p:nvSpPr>
        <p:spPr>
          <a:xfrm>
            <a:off x="8790685" y="3800117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790685" y="4160157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Q</a:t>
            </a:r>
          </a:p>
        </p:txBody>
      </p:sp>
      <p:cxnSp>
        <p:nvCxnSpPr>
          <p:cNvPr id="71" name="Straight Connector 70"/>
          <p:cNvCxnSpPr>
            <a:stCxn id="63" idx="3"/>
            <a:endCxn id="131" idx="1"/>
          </p:cNvCxnSpPr>
          <p:nvPr/>
        </p:nvCxnSpPr>
        <p:spPr>
          <a:xfrm flipV="1">
            <a:off x="1562806" y="2704892"/>
            <a:ext cx="771333" cy="184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endCxn id="70" idx="1"/>
          </p:cNvCxnSpPr>
          <p:nvPr/>
        </p:nvCxnSpPr>
        <p:spPr>
          <a:xfrm>
            <a:off x="8148882" y="4128799"/>
            <a:ext cx="64180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63" idx="3"/>
            <a:endCxn id="132" idx="1"/>
          </p:cNvCxnSpPr>
          <p:nvPr/>
        </p:nvCxnSpPr>
        <p:spPr>
          <a:xfrm>
            <a:off x="1562806" y="2889558"/>
            <a:ext cx="771333" cy="118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63" idx="3"/>
            <a:endCxn id="133" idx="1"/>
          </p:cNvCxnSpPr>
          <p:nvPr/>
        </p:nvCxnSpPr>
        <p:spPr>
          <a:xfrm>
            <a:off x="1562806" y="2889558"/>
            <a:ext cx="771333" cy="401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91002" y="229573"/>
            <a:ext cx="1027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Example </a:t>
            </a:r>
          </a:p>
        </p:txBody>
      </p:sp>
      <p:cxnSp>
        <p:nvCxnSpPr>
          <p:cNvPr id="84" name="Straight Connector 83"/>
          <p:cNvCxnSpPr>
            <a:stCxn id="52" idx="3"/>
            <a:endCxn id="53" idx="1"/>
          </p:cNvCxnSpPr>
          <p:nvPr/>
        </p:nvCxnSpPr>
        <p:spPr>
          <a:xfrm>
            <a:off x="1564410" y="1935699"/>
            <a:ext cx="769729" cy="65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67" idx="3"/>
            <a:endCxn id="134" idx="1"/>
          </p:cNvCxnSpPr>
          <p:nvPr/>
        </p:nvCxnSpPr>
        <p:spPr>
          <a:xfrm flipV="1">
            <a:off x="1572424" y="3710692"/>
            <a:ext cx="758376" cy="1334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67" idx="3"/>
            <a:endCxn id="136" idx="1"/>
          </p:cNvCxnSpPr>
          <p:nvPr/>
        </p:nvCxnSpPr>
        <p:spPr>
          <a:xfrm>
            <a:off x="1572424" y="3844145"/>
            <a:ext cx="758376" cy="452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67" idx="3"/>
            <a:endCxn id="135" idx="1"/>
          </p:cNvCxnSpPr>
          <p:nvPr/>
        </p:nvCxnSpPr>
        <p:spPr>
          <a:xfrm>
            <a:off x="1572424" y="3844145"/>
            <a:ext cx="758376" cy="169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52" idx="3"/>
            <a:endCxn id="64" idx="1"/>
          </p:cNvCxnSpPr>
          <p:nvPr/>
        </p:nvCxnSpPr>
        <p:spPr>
          <a:xfrm>
            <a:off x="1564410" y="1935699"/>
            <a:ext cx="769729" cy="348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484425" y="5118090"/>
            <a:ext cx="641802" cy="1142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2636825" y="5270490"/>
            <a:ext cx="641802" cy="1142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4912097" y="5689508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1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346170" y="1512943"/>
            <a:ext cx="2520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Only View Topics/Replies</a:t>
            </a:r>
            <a:endParaRPr lang="en-GB" dirty="0"/>
          </a:p>
        </p:txBody>
      </p:sp>
      <p:sp>
        <p:nvSpPr>
          <p:cNvPr id="125" name="TextBox 124"/>
          <p:cNvSpPr txBox="1"/>
          <p:nvPr/>
        </p:nvSpPr>
        <p:spPr>
          <a:xfrm>
            <a:off x="4135072" y="4668085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1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6545567" y="5275353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697967" y="5427753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1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850367" y="5580153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1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7002767" y="5732553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7155167" y="5884953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1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334139" y="2520226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1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2334139" y="2823363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2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334139" y="3106383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</a:t>
            </a:r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34" name="TextBox 133"/>
          <p:cNvSpPr txBox="1"/>
          <p:nvPr/>
        </p:nvSpPr>
        <p:spPr>
          <a:xfrm>
            <a:off x="2330800" y="3526026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1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330800" y="3829163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2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2330800" y="4112183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</a:t>
            </a:r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56" name="TextBox 155"/>
          <p:cNvSpPr txBox="1"/>
          <p:nvPr/>
        </p:nvSpPr>
        <p:spPr>
          <a:xfrm>
            <a:off x="6905937" y="1557335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1</a:t>
            </a:r>
          </a:p>
        </p:txBody>
      </p:sp>
    </p:spTree>
    <p:extLst>
      <p:ext uri="{BB962C8B-B14F-4D97-AF65-F5344CB8AC3E}">
        <p14:creationId xmlns:p14="http://schemas.microsoft.com/office/powerpoint/2010/main" val="267678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7649" y="476672"/>
            <a:ext cx="981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Forum 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11824" y="476672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1" y="332656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1" y="692696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27648" y="1268760"/>
            <a:ext cx="973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Forum 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11824" y="1268760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1" y="1124744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1" y="1484784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Q</a:t>
            </a:r>
          </a:p>
        </p:txBody>
      </p:sp>
      <p:cxnSp>
        <p:nvCxnSpPr>
          <p:cNvPr id="13" name="Straight Connector 12"/>
          <p:cNvCxnSpPr>
            <a:stCxn id="4" idx="3"/>
            <a:endCxn id="5" idx="1"/>
          </p:cNvCxnSpPr>
          <p:nvPr/>
        </p:nvCxnSpPr>
        <p:spPr>
          <a:xfrm>
            <a:off x="3909072" y="661338"/>
            <a:ext cx="6027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3"/>
            <a:endCxn id="6" idx="1"/>
          </p:cNvCxnSpPr>
          <p:nvPr/>
        </p:nvCxnSpPr>
        <p:spPr>
          <a:xfrm flipV="1">
            <a:off x="5454198" y="517322"/>
            <a:ext cx="641802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1"/>
            <a:endCxn id="5" idx="3"/>
          </p:cNvCxnSpPr>
          <p:nvPr/>
        </p:nvCxnSpPr>
        <p:spPr>
          <a:xfrm flipH="1" flipV="1">
            <a:off x="5454198" y="661338"/>
            <a:ext cx="64180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3"/>
            <a:endCxn id="9" idx="1"/>
          </p:cNvCxnSpPr>
          <p:nvPr/>
        </p:nvCxnSpPr>
        <p:spPr>
          <a:xfrm>
            <a:off x="3901056" y="1453426"/>
            <a:ext cx="610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3"/>
            <a:endCxn id="11" idx="1"/>
          </p:cNvCxnSpPr>
          <p:nvPr/>
        </p:nvCxnSpPr>
        <p:spPr>
          <a:xfrm>
            <a:off x="5454198" y="1453426"/>
            <a:ext cx="64180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9" idx="3"/>
            <a:endCxn id="10" idx="1"/>
          </p:cNvCxnSpPr>
          <p:nvPr/>
        </p:nvCxnSpPr>
        <p:spPr>
          <a:xfrm flipV="1">
            <a:off x="5454198" y="1309410"/>
            <a:ext cx="641802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927649" y="2564904"/>
            <a:ext cx="981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Forum 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11824" y="2564904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96001" y="2420888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096001" y="2780928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27648" y="3356992"/>
            <a:ext cx="973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Forum B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11824" y="3356992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96001" y="3212976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P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096001" y="3573016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Q</a:t>
            </a:r>
          </a:p>
        </p:txBody>
      </p:sp>
      <p:cxnSp>
        <p:nvCxnSpPr>
          <p:cNvPr id="37" name="Straight Connector 36"/>
          <p:cNvCxnSpPr>
            <a:stCxn id="29" idx="3"/>
            <a:endCxn id="30" idx="1"/>
          </p:cNvCxnSpPr>
          <p:nvPr/>
        </p:nvCxnSpPr>
        <p:spPr>
          <a:xfrm>
            <a:off x="3909072" y="2749570"/>
            <a:ext cx="6027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0" idx="3"/>
            <a:endCxn id="31" idx="1"/>
          </p:cNvCxnSpPr>
          <p:nvPr/>
        </p:nvCxnSpPr>
        <p:spPr>
          <a:xfrm flipV="1">
            <a:off x="5454198" y="2605554"/>
            <a:ext cx="641802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2" idx="1"/>
            <a:endCxn id="30" idx="3"/>
          </p:cNvCxnSpPr>
          <p:nvPr/>
        </p:nvCxnSpPr>
        <p:spPr>
          <a:xfrm flipH="1" flipV="1">
            <a:off x="5454198" y="2749570"/>
            <a:ext cx="64180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3" idx="3"/>
            <a:endCxn id="34" idx="1"/>
          </p:cNvCxnSpPr>
          <p:nvPr/>
        </p:nvCxnSpPr>
        <p:spPr>
          <a:xfrm>
            <a:off x="3901056" y="3541658"/>
            <a:ext cx="610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4" idx="3"/>
            <a:endCxn id="36" idx="1"/>
          </p:cNvCxnSpPr>
          <p:nvPr/>
        </p:nvCxnSpPr>
        <p:spPr>
          <a:xfrm>
            <a:off x="5454198" y="3541658"/>
            <a:ext cx="64180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4" idx="3"/>
            <a:endCxn id="35" idx="1"/>
          </p:cNvCxnSpPr>
          <p:nvPr/>
        </p:nvCxnSpPr>
        <p:spPr>
          <a:xfrm flipV="1">
            <a:off x="5454198" y="3397642"/>
            <a:ext cx="641802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9" idx="3"/>
            <a:endCxn id="34" idx="1"/>
          </p:cNvCxnSpPr>
          <p:nvPr/>
        </p:nvCxnSpPr>
        <p:spPr>
          <a:xfrm>
            <a:off x="3909072" y="2749570"/>
            <a:ext cx="602753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927649" y="4437112"/>
            <a:ext cx="981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Forum A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511824" y="4437112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096001" y="4293096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M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96001" y="4653136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N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927648" y="5229200"/>
            <a:ext cx="973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Forum B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11824" y="5229200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096001" y="5085184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P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096001" y="5445224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User Q</a:t>
            </a:r>
          </a:p>
        </p:txBody>
      </p:sp>
      <p:cxnSp>
        <p:nvCxnSpPr>
          <p:cNvPr id="68" name="Straight Connector 67"/>
          <p:cNvCxnSpPr>
            <a:stCxn id="60" idx="3"/>
            <a:endCxn id="61" idx="1"/>
          </p:cNvCxnSpPr>
          <p:nvPr/>
        </p:nvCxnSpPr>
        <p:spPr>
          <a:xfrm>
            <a:off x="3909072" y="4621778"/>
            <a:ext cx="6027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1" idx="3"/>
            <a:endCxn id="62" idx="1"/>
          </p:cNvCxnSpPr>
          <p:nvPr/>
        </p:nvCxnSpPr>
        <p:spPr>
          <a:xfrm flipV="1">
            <a:off x="5454198" y="4477762"/>
            <a:ext cx="641802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3" idx="1"/>
            <a:endCxn id="61" idx="3"/>
          </p:cNvCxnSpPr>
          <p:nvPr/>
        </p:nvCxnSpPr>
        <p:spPr>
          <a:xfrm flipH="1" flipV="1">
            <a:off x="5454198" y="4621778"/>
            <a:ext cx="64180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4" idx="3"/>
            <a:endCxn id="65" idx="1"/>
          </p:cNvCxnSpPr>
          <p:nvPr/>
        </p:nvCxnSpPr>
        <p:spPr>
          <a:xfrm>
            <a:off x="3901056" y="5413866"/>
            <a:ext cx="610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65" idx="3"/>
            <a:endCxn id="67" idx="1"/>
          </p:cNvCxnSpPr>
          <p:nvPr/>
        </p:nvCxnSpPr>
        <p:spPr>
          <a:xfrm>
            <a:off x="5454198" y="5413866"/>
            <a:ext cx="64180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65" idx="3"/>
            <a:endCxn id="66" idx="1"/>
          </p:cNvCxnSpPr>
          <p:nvPr/>
        </p:nvCxnSpPr>
        <p:spPr>
          <a:xfrm flipV="1">
            <a:off x="5454198" y="5269850"/>
            <a:ext cx="641802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60" idx="3"/>
            <a:endCxn id="65" idx="1"/>
          </p:cNvCxnSpPr>
          <p:nvPr/>
        </p:nvCxnSpPr>
        <p:spPr>
          <a:xfrm>
            <a:off x="3909072" y="4621778"/>
            <a:ext cx="602753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87" idx="3"/>
            <a:endCxn id="63" idx="1"/>
          </p:cNvCxnSpPr>
          <p:nvPr/>
        </p:nvCxnSpPr>
        <p:spPr>
          <a:xfrm flipV="1">
            <a:off x="5454198" y="4837802"/>
            <a:ext cx="641802" cy="1142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2927649" y="188640"/>
            <a:ext cx="1147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Example 1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927649" y="2204864"/>
            <a:ext cx="1165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Example 2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927648" y="4077072"/>
            <a:ext cx="11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Example 3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927648" y="5795972"/>
            <a:ext cx="971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Forum C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4511824" y="5795972"/>
            <a:ext cx="9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3</a:t>
            </a:r>
          </a:p>
        </p:txBody>
      </p:sp>
      <p:cxnSp>
        <p:nvCxnSpPr>
          <p:cNvPr id="89" name="Straight Connector 88"/>
          <p:cNvCxnSpPr>
            <a:stCxn id="85" idx="3"/>
            <a:endCxn id="87" idx="1"/>
          </p:cNvCxnSpPr>
          <p:nvPr/>
        </p:nvCxnSpPr>
        <p:spPr>
          <a:xfrm>
            <a:off x="3899452" y="5980638"/>
            <a:ext cx="6123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5665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190</Words>
  <Application>Microsoft Office PowerPoint</Application>
  <PresentationFormat>Widescreen</PresentationFormat>
  <Paragraphs>79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wilson</dc:creator>
  <cp:lastModifiedBy>robin wilson</cp:lastModifiedBy>
  <cp:revision>9</cp:revision>
  <dcterms:created xsi:type="dcterms:W3CDTF">2016-06-07T14:26:07Z</dcterms:created>
  <dcterms:modified xsi:type="dcterms:W3CDTF">2016-06-14T21:23:31Z</dcterms:modified>
</cp:coreProperties>
</file>